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302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60"/>
  </p:normalViewPr>
  <p:slideViewPr>
    <p:cSldViewPr>
      <p:cViewPr varScale="1">
        <p:scale>
          <a:sx n="79" d="100"/>
          <a:sy n="79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A20C-569B-4733-A080-6F334B901018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73E2B-A9EE-4712-AEDA-3CFB4C0708C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73E2B-A9EE-4712-AEDA-3CFB4C0708C9}" type="slidenum">
              <a:rPr lang="en-NZ" smtClean="0"/>
              <a:pPr/>
              <a:t>8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B7190-E189-4492-8A34-D935C36125FA}" type="datetimeFigureOut">
              <a:rPr lang="en-NZ" smtClean="0"/>
              <a:pPr/>
              <a:t>22/11/2010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81ACF-A31D-4726-99F7-A236184A5523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wav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1.wav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2.wav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772400" cy="1470025"/>
          </a:xfrm>
        </p:spPr>
        <p:txBody>
          <a:bodyPr>
            <a:noAutofit/>
          </a:bodyPr>
          <a:lstStyle/>
          <a:p>
            <a:r>
              <a:rPr lang="en-NZ" sz="8000" dirty="0" smtClean="0">
                <a:latin typeface="La Bamba LET" pitchFamily="2" charset="0"/>
              </a:rPr>
              <a:t>German with Fraulein Exeter</a:t>
            </a:r>
            <a:endParaRPr lang="en-NZ" sz="8000" dirty="0">
              <a:latin typeface="La Bamba LET" pitchFamily="2" charset="0"/>
            </a:endParaRPr>
          </a:p>
        </p:txBody>
      </p:sp>
      <p:pic>
        <p:nvPicPr>
          <p:cNvPr id="4" name="Picture 3" descr="DSC024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284984"/>
            <a:ext cx="3456386" cy="25922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blau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</a:t>
            </a:r>
            <a:r>
              <a:rPr lang="en-NZ" dirty="0" smtClean="0"/>
              <a:t>F</a:t>
            </a:r>
            <a:r>
              <a:rPr lang="en-NZ" dirty="0" smtClean="0"/>
              <a:t>inn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60078" y="260350"/>
            <a:ext cx="484607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523312" y="0"/>
            <a:ext cx="620688" cy="620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5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gelp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Emma s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2825" y="1004094"/>
            <a:ext cx="46005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829128" y="404664"/>
            <a:ext cx="720080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8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grun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</a:t>
            </a:r>
            <a:r>
              <a:rPr lang="en-NZ" dirty="0" smtClean="0"/>
              <a:t>E</a:t>
            </a:r>
            <a:r>
              <a:rPr lang="en-NZ" dirty="0" smtClean="0"/>
              <a:t>mma </a:t>
            </a:r>
            <a:endParaRPr lang="en-NZ" dirty="0"/>
          </a:p>
        </p:txBody>
      </p:sp>
      <p:pic>
        <p:nvPicPr>
          <p:cNvPr id="1026" name="Picture 2" descr="U:\Room 5 2010\German Paint pictures\green germen.bmp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283502"/>
            <a:ext cx="8229600" cy="4479659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812360" y="620688"/>
            <a:ext cx="792088" cy="79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hund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Jack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5488" y="989806"/>
            <a:ext cx="77152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388424" y="188640"/>
            <a:ext cx="520824" cy="52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sonne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Caitlin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68663" y="842169"/>
            <a:ext cx="26289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812360" y="1052736"/>
            <a:ext cx="792088" cy="79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wiese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Jessica 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000108"/>
            <a:ext cx="8229600" cy="3127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244408" y="-38923"/>
            <a:ext cx="899592" cy="947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latin typeface="Century Gothic" pitchFamily="34" charset="0"/>
              </a:rPr>
              <a:t>rot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Blake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1268760"/>
            <a:ext cx="36480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028384" y="260648"/>
            <a:ext cx="736848" cy="73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pinsil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 Brigette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325" y="337344"/>
            <a:ext cx="26955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308304" y="908720"/>
            <a:ext cx="880864" cy="880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anies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Lilian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2375" y="461169"/>
            <a:ext cx="41814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037040" y="908720"/>
            <a:ext cx="864096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haus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Cole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259632" y="260648"/>
            <a:ext cx="698349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812360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>
            <a:noAutofit/>
          </a:bodyPr>
          <a:lstStyle/>
          <a:p>
            <a:r>
              <a:rPr lang="en-NZ" sz="4800" dirty="0" smtClean="0"/>
              <a:t>We have been learning German in Room 5 this year.</a:t>
            </a:r>
          </a:p>
          <a:p>
            <a:r>
              <a:rPr lang="en-NZ" sz="4800" dirty="0" smtClean="0"/>
              <a:t>Sophie has been teaching us.</a:t>
            </a:r>
          </a:p>
          <a:p>
            <a:r>
              <a:rPr lang="en-NZ" sz="4800" dirty="0" smtClean="0"/>
              <a:t>Click on the sound icon to hear our fantastic German.</a:t>
            </a:r>
            <a:endParaRPr lang="en-NZ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weib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Leighton </a:t>
            </a:r>
            <a:endParaRPr lang="en-NZ" dirty="0"/>
          </a:p>
        </p:txBody>
      </p:sp>
      <p:pic>
        <p:nvPicPr>
          <p:cNvPr id="103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789113"/>
            <a:ext cx="219061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523312" y="0"/>
            <a:ext cx="620688" cy="620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latin typeface="Century Gothic" pitchFamily="34" charset="0"/>
              </a:rPr>
              <a:t>kind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Bella </a:t>
            </a:r>
            <a:endParaRPr lang="en-NZ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73488" y="1842294"/>
            <a:ext cx="1619250" cy="136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6821016" y="836712"/>
            <a:ext cx="108012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latin typeface="Century Gothic" pitchFamily="34" charset="0"/>
              </a:rPr>
              <a:t>zebra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Bailee </a:t>
            </a:r>
            <a:endParaRPr lang="en-NZ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28572"/>
            <a:ext cx="8229600" cy="438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596336" y="332656"/>
            <a:ext cx="1096888" cy="1096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moond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Sean</a:t>
            </a:r>
            <a:endParaRPr lang="en-NZ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907704" y="548680"/>
            <a:ext cx="3228975" cy="399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316416" y="332656"/>
            <a:ext cx="864096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harpes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Piper </a:t>
            </a:r>
            <a:endParaRPr lang="en-NZ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483768" y="1268760"/>
            <a:ext cx="4667250" cy="309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 flipH="1" flipV="1">
            <a:off x="5707360" y="-459432"/>
            <a:ext cx="2880320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0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22920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Danke</a:t>
            </a:r>
            <a:r>
              <a:rPr lang="en-NZ" dirty="0" smtClean="0">
                <a:latin typeface="Century Gothic" pitchFamily="34" charset="0"/>
              </a:rPr>
              <a:t> Sophie!</a:t>
            </a:r>
            <a:endParaRPr lang="en-NZ" dirty="0">
              <a:latin typeface="Century Gothic" pitchFamily="34" charset="0"/>
            </a:endParaRPr>
          </a:p>
        </p:txBody>
      </p:sp>
      <p:pic>
        <p:nvPicPr>
          <p:cNvPr id="4" name="Content Placeholder 3" descr="DSC024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836712"/>
            <a:ext cx="4986686" cy="37400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Century Gothic" pitchFamily="34" charset="0"/>
              </a:rPr>
              <a:t>stern</a:t>
            </a:r>
            <a:endParaRPr lang="en-US" sz="4400" dirty="0">
              <a:latin typeface="Century Gothic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0"/>
            <a:ext cx="4286280" cy="330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156176" y="60932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</a:t>
            </a:r>
            <a:r>
              <a:rPr lang="en-NZ" dirty="0" smtClean="0"/>
              <a:t>M</a:t>
            </a:r>
            <a:r>
              <a:rPr lang="en-NZ" dirty="0" smtClean="0"/>
              <a:t>addison </a:t>
            </a:r>
            <a:endParaRPr lang="en-NZ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028384" y="548680"/>
            <a:ext cx="736848" cy="73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>fair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Georgia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11363" y="461169"/>
            <a:ext cx="5143500" cy="42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973144" y="332656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lila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</a:t>
            </a:r>
            <a:r>
              <a:rPr lang="en-NZ" dirty="0" smtClean="0"/>
              <a:t>S</a:t>
            </a:r>
            <a:r>
              <a:rPr lang="en-NZ" dirty="0" smtClean="0"/>
              <a:t>ophie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5538" y="361156"/>
            <a:ext cx="691515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740352" y="1052736"/>
            <a:ext cx="115212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> </a:t>
            </a:r>
            <a:r>
              <a:rPr lang="en-NZ" dirty="0" err="1" smtClean="0">
                <a:latin typeface="Century Gothic" pitchFamily="34" charset="0"/>
              </a:rPr>
              <a:t>Schlange</a:t>
            </a:r>
            <a:r>
              <a:rPr lang="en-NZ" dirty="0" smtClean="0">
                <a:latin typeface="Century Gothic" pitchFamily="34" charset="0"/>
              </a:rPr>
              <a:t> </a:t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r>
              <a:rPr lang="en-NZ" dirty="0" smtClean="0">
                <a:latin typeface="Century Gothic" pitchFamily="34" charset="0"/>
              </a:rPr>
              <a:t/>
            </a:r>
            <a:br>
              <a:rPr lang="en-NZ" dirty="0" smtClean="0">
                <a:latin typeface="Century Gothic" pitchFamily="34" charset="0"/>
              </a:rPr>
            </a:b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 </a:t>
            </a:r>
            <a:r>
              <a:rPr lang="en-NZ" dirty="0" smtClean="0"/>
              <a:t>T</a:t>
            </a:r>
            <a:r>
              <a:rPr lang="en-NZ" dirty="0" smtClean="0"/>
              <a:t>ravis 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780928"/>
            <a:ext cx="8038096" cy="185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028384" y="260648"/>
            <a:ext cx="520824" cy="52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latin typeface="Century Gothic" pitchFamily="34" charset="0"/>
              </a:rPr>
              <a:t>bar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</a:t>
            </a:r>
            <a:r>
              <a:rPr lang="en-NZ" dirty="0" smtClean="0"/>
              <a:t>E</a:t>
            </a:r>
            <a:r>
              <a:rPr lang="en-NZ" dirty="0" smtClean="0"/>
              <a:t>leanor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20975" y="546894"/>
            <a:ext cx="372427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333184" y="260648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kleid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Danica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8104" y="260350"/>
            <a:ext cx="40500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7541096" y="404664"/>
            <a:ext cx="115212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869160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err="1" smtClean="0">
                <a:latin typeface="Century Gothic" pitchFamily="34" charset="0"/>
              </a:rPr>
              <a:t>schwarz</a:t>
            </a:r>
            <a:endParaRPr lang="en-NZ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</a:t>
            </a:r>
            <a:r>
              <a:rPr lang="en-NZ" dirty="0" smtClean="0"/>
              <a:t>Will 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4213" y="413544"/>
            <a:ext cx="52578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316416" y="620688"/>
            <a:ext cx="448816" cy="448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101</Words>
  <Application>Microsoft Office PowerPoint</Application>
  <PresentationFormat>On-screen Show (4:3)</PresentationFormat>
  <Paragraphs>50</Paragraphs>
  <Slides>25</Slides>
  <Notes>1</Notes>
  <HiddenSlides>0</HiddenSlides>
  <MMClips>22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German with Fraulein Exeter</vt:lpstr>
      <vt:lpstr>Slide 2</vt:lpstr>
      <vt:lpstr>Slide 3</vt:lpstr>
      <vt:lpstr> fair</vt:lpstr>
      <vt:lpstr>lila</vt:lpstr>
      <vt:lpstr>      Schlange       </vt:lpstr>
      <vt:lpstr>bar</vt:lpstr>
      <vt:lpstr>kleid</vt:lpstr>
      <vt:lpstr>schwarz</vt:lpstr>
      <vt:lpstr>blau</vt:lpstr>
      <vt:lpstr>gelp</vt:lpstr>
      <vt:lpstr>grun</vt:lpstr>
      <vt:lpstr>hund</vt:lpstr>
      <vt:lpstr>sonne</vt:lpstr>
      <vt:lpstr>wiese</vt:lpstr>
      <vt:lpstr>rot</vt:lpstr>
      <vt:lpstr>pinsil</vt:lpstr>
      <vt:lpstr>anies</vt:lpstr>
      <vt:lpstr>haus</vt:lpstr>
      <vt:lpstr>weib</vt:lpstr>
      <vt:lpstr>kind</vt:lpstr>
      <vt:lpstr>zebra</vt:lpstr>
      <vt:lpstr>moond</vt:lpstr>
      <vt:lpstr>harpes</vt:lpstr>
      <vt:lpstr>Danke Sophie!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with Fraulein Exeter</dc:title>
  <dc:creator>Ministry of Education</dc:creator>
  <cp:lastModifiedBy>Ministry of Education</cp:lastModifiedBy>
  <cp:revision>82</cp:revision>
  <dcterms:created xsi:type="dcterms:W3CDTF">2010-10-31T20:09:56Z</dcterms:created>
  <dcterms:modified xsi:type="dcterms:W3CDTF">2010-11-21T22:39:14Z</dcterms:modified>
</cp:coreProperties>
</file>